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>
    <p:restoredLeft sz="7269" autoAdjust="0"/>
    <p:restoredTop sz="94660"/>
  </p:normalViewPr>
  <p:slideViewPr>
    <p:cSldViewPr>
      <p:cViewPr varScale="1">
        <p:scale>
          <a:sx n="87" d="100"/>
          <a:sy n="87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Teapot and Ball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1986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4" name="Picture 3" descr="A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733425"/>
            <a:ext cx="6191250" cy="5391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Gate, Taught  Version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1994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000125"/>
            <a:ext cx="6191250" cy="48577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Gate, Loose Version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1994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800100"/>
            <a:ext cx="6191250" cy="5257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Crushed Can &amp; Scratchboard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1992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B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195387"/>
            <a:ext cx="6191250" cy="44672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Letter Rack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1986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B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985837"/>
            <a:ext cx="6191250" cy="48863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Frame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1989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B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1700" y="333375"/>
            <a:ext cx="4800600" cy="61912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Slice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1990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B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928687"/>
            <a:ext cx="6191250" cy="50006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Black Tangle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1994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B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157287"/>
            <a:ext cx="6191250" cy="45434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Car Grill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1994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B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052512"/>
            <a:ext cx="6191250" cy="47529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Empties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1992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B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362075"/>
            <a:ext cx="6191250" cy="41338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Clay Shelves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1993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B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0737" y="333375"/>
            <a:ext cx="4962525" cy="6191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Tank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1988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1662" y="333375"/>
            <a:ext cx="5400675" cy="61912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Necker Shelves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1993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B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114425"/>
            <a:ext cx="6191250" cy="46291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Smoke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1990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6" name="Picture 5" descr="B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5025" y="333375"/>
            <a:ext cx="4933950" cy="6191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Factors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1990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481137"/>
            <a:ext cx="6191250" cy="38957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Jar &amp; Wire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1987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4075" y="333375"/>
            <a:ext cx="4895850" cy="6191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Head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1987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590550"/>
            <a:ext cx="6191250" cy="56769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Branch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1987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6862" y="333375"/>
            <a:ext cx="6010275" cy="6191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Web 2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1987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971550"/>
            <a:ext cx="6191250" cy="49149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Canceled Branch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1994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6450" y="333375"/>
            <a:ext cx="4991100" cy="61912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61722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Web 1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1988</a:t>
            </a:r>
            <a:endParaRPr lang="en-US" i="1" dirty="0">
              <a:solidFill>
                <a:schemeClr val="bg1"/>
              </a:solidFill>
            </a:endParaRPr>
          </a:p>
        </p:txBody>
      </p:sp>
      <p:pic>
        <p:nvPicPr>
          <p:cNvPr id="5" name="Picture 4" descr="A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285875"/>
            <a:ext cx="6191250" cy="4286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63</Words>
  <Application>Microsoft Macintosh PowerPoint</Application>
  <PresentationFormat>On-screen Show (4:3)</PresentationFormat>
  <Paragraphs>42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Mary's 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Mary</dc:creator>
  <cp:lastModifiedBy>Ruth  Dusseault</cp:lastModifiedBy>
  <cp:revision>13</cp:revision>
  <dcterms:created xsi:type="dcterms:W3CDTF">2011-01-09T06:06:38Z</dcterms:created>
  <dcterms:modified xsi:type="dcterms:W3CDTF">2014-01-27T17:30:37Z</dcterms:modified>
</cp:coreProperties>
</file>